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8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6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1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0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6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4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1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3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45BF-F4DB-43C1-A3E9-12A566758D94}" type="datetimeFigureOut">
              <a:rPr lang="en-GB" smtClean="0"/>
              <a:t>18/07/2017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BC34-4D48-48CE-B967-EA4F8F7F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4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1490" y="422470"/>
            <a:ext cx="82189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Assemblies</a:t>
            </a:r>
          </a:p>
          <a:p>
            <a:pPr algn="ctr"/>
            <a:r>
              <a:rPr lang="en-US" sz="54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</a:rPr>
              <a:t>September 2017 – July 2018</a:t>
            </a:r>
            <a:endParaRPr lang="en-US" sz="5400" b="1" cap="none" spc="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1026" name="Picture 2" descr="http://clipartix.com/wp-content/uploads/2016/04/Children-clip-art-kids-on-clip-art-graphics-and-kids-boys-clipartc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625" y="2823127"/>
            <a:ext cx="5818479" cy="386705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8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4946" y="150036"/>
            <a:ext cx="49119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latin typeface="Tempus Sans ITC" panose="04020404030D07020202" pitchFamily="82" charset="0"/>
              </a:rPr>
              <a:t>Assemblies</a:t>
            </a:r>
            <a:endParaRPr lang="en-US" sz="8000" b="1" cap="none" spc="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198" y="1473475"/>
            <a:ext cx="117294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SEPTEMBER 2017: CREATION </a:t>
            </a:r>
            <a:r>
              <a:rPr lang="en-GB" sz="2800" b="1" dirty="0" smtClean="0">
                <a:latin typeface="Tempus Sans ITC" panose="04020404030D07020202" pitchFamily="82" charset="0"/>
              </a:rPr>
              <a:t>-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God at the beginning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NOVEMBER 2017: THE FALL &amp; THE PEOPLE OF GOD </a:t>
            </a:r>
            <a:r>
              <a:rPr lang="en-GB" sz="2800" b="1" dirty="0" smtClean="0">
                <a:latin typeface="Tempus Sans ITC" panose="04020404030D07020202" pitchFamily="82" charset="0"/>
              </a:rPr>
              <a:t>-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How humans can mess things up but God still loves us; e.g. God’s ‘Covenant’ with Abraham and how the Israelites struggled to live as God’s people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DECEMBER 2017: INCARNATION: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God then sent his Son Jesus.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FEBRUARY 2017: GOSPEL: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what Jesus taught and the stories he told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MARCH: SALVATION: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Jesus died but</a:t>
            </a:r>
            <a:r>
              <a:rPr lang="en-GB" sz="2800" b="1" i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was resurrected and has repaired humanity’s relationship with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MAY 2018: THE KINGDOM OF GOD: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what Jesus taught about how to live so that this world is a better place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u="sng" dirty="0" smtClean="0">
                <a:latin typeface="Tempus Sans ITC" panose="04020404030D07020202" pitchFamily="82" charset="0"/>
              </a:rPr>
              <a:t>JUNE / JULY 2018: TRANSITION AND CHANGE:  </a:t>
            </a:r>
            <a:r>
              <a:rPr lang="en-GB" sz="2800" b="1" dirty="0" smtClean="0">
                <a:solidFill>
                  <a:schemeClr val="bg2">
                    <a:lumMod val="10000"/>
                  </a:schemeClr>
                </a:solidFill>
                <a:latin typeface="Tempus Sans ITC" panose="04020404030D07020202" pitchFamily="82" charset="0"/>
              </a:rPr>
              <a:t>time to move on but not to forget what we have already learned</a:t>
            </a:r>
            <a:endParaRPr lang="en-GB" sz="2800" b="1" dirty="0">
              <a:solidFill>
                <a:schemeClr val="bg2">
                  <a:lumMod val="10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3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737" y="303621"/>
            <a:ext cx="8230138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Creation: </a:t>
            </a:r>
            <a:r>
              <a:rPr lang="en-GB" sz="48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God </a:t>
            </a:r>
            <a:r>
              <a:rPr lang="en-GB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at the beginning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074" y="1133641"/>
            <a:ext cx="67796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1–2:4 The creation stories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1:1-14  A poem of praise about the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‘Word’ at the beginning of all things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8: A song of praise to God for the beauty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of the universe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052" y="3128510"/>
            <a:ext cx="1168790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Stories: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Creation/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 and Eve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 science and ‘The Big Bang’ … could this be where God is in Creation?</a:t>
            </a:r>
          </a:p>
          <a:p>
            <a:endParaRPr lang="en-GB" sz="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it mean for us to say God made the world and that God was at the beginning of all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Jesus is the ‘Word’ who was with God at the beginning - does that change how you think about Jesus now?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things in the natural world do you like best? Why do you like them so much?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2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150" y="209178"/>
            <a:ext cx="1195285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‘The Fall’ &amp; the People of God – how humanity can mess up – </a:t>
            </a:r>
            <a:r>
              <a:rPr lang="en-GB" sz="44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b</a:t>
            </a:r>
            <a:r>
              <a:rPr lang="en-GB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ut God still loves 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98" y="1597302"/>
            <a:ext cx="7423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2:14 – 3:24 Adam &amp; Eve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Isiah 43:4 ‘</a:t>
            </a:r>
            <a:r>
              <a:rPr lang="en-GB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precious to me and I love you’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12: 1-9 God calls Abraham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17: 1-8 God’s ‘</a:t>
            </a:r>
            <a:r>
              <a:rPr lang="en-GB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Covenant’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Abraham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150" y="3351628"/>
            <a:ext cx="1153214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Adam and Eve and the snake and God!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 and his family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think Eve took the fruit from the snake? Why do you think Adam blamed Eve?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think people do bad things?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think some people do more bad things than others?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you leave your home to follow anyone? If so who and why?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336" y="226631"/>
            <a:ext cx="9916497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Incarnation; God sent his Son Jesus.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55" y="1057628"/>
            <a:ext cx="1181501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2:1-7  - Jesus is born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2:8-20 – the Shepherds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2: 1-12  - the Wise-Men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Isaiah 7:14 ‘Immanuel’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6:35,48,51/ 8:12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9:5 /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10:7,9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10:11,14 / 11:25 / 14:6 / 15:1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the ‘I am’ statements from Jesus –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(Jesus tells the people who he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is)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nativity; shepherds/ angels/ wise-men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prophets called Jesus ‘Emmanuel’ which means ‘God with us’; how does it make you feel to think that God loved us enough to come and live with 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sort of man do you think Jesus was?</a:t>
            </a:r>
            <a:endPara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9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404" y="314488"/>
            <a:ext cx="11514835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The Gospel: what Jesus taught and the stories he told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403" y="1190051"/>
            <a:ext cx="64766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 </a:t>
            </a:r>
            <a:r>
              <a:rPr lang="en-GB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</a:t>
            </a:r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Stories: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6:1-14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The Feeding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5000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7 - The Sermon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Mount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10:25-37 – The Good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Samaritan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15:4-7 – The Good Shepherd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13: 1-17 – Jesus washes the Disciple’s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194" y="3675661"/>
            <a:ext cx="1178925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of the stories of Jesus do you like most and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came to show how much God loves us; many of his stories are about love and how we should love each other. How easy do you find it to love other people?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so amazing about Jesus that people still follow him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live as Jesus asks us to … what changes would you have to make to your life to live as Jesus asks us to?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all lived as Jesus asked us to, how might it change the world?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2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404" y="314488"/>
            <a:ext cx="1151483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Salvation: Jesus died and was resurrected and through this, has repaired humanity’s relationship with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403" y="1680896"/>
            <a:ext cx="114153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26:47-56 / 2715-66 - Jesus dies on the Cross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20:1-8 - Jesus and Mary in the garden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on Easter Morning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24:13-5 – Two Disciples recognise Jesus on the 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Road to Emmaus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21:1-14 – Jesus appears to the Disciples by the Sea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of Galilee </a:t>
            </a:r>
          </a:p>
          <a:p>
            <a:endParaRPr lang="en-GB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would you have felt if you were a Disciples on Good Friday?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two disciples walked 7 miles from Jerusalem to Emmaus, then ran back when they recognised Jesus! What would make you excited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nough to run 7 miles?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believe Jesus is alive now … what does that mean for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is it important to say sorry when you’ve done something wrong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GB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005" y="250094"/>
            <a:ext cx="10935286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The Kingdom of God – Jesus shows us how to live as God wants us to do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822" y="1836880"/>
            <a:ext cx="1041531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 </a:t>
            </a:r>
            <a:r>
              <a:rPr lang="en-GB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(revisit the stories from ‘The Gospel’)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6:1-14 – The Feeding of the 5000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5 - 7 - The Sermon on the Mount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10:25-37 – The Good Samaritan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15:4-7 – The Good Shepherd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13: 1-17 – Jesus washes the Disciple’s Feet</a:t>
            </a:r>
          </a:p>
          <a:p>
            <a:endParaRPr lang="en-GB" sz="20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should we behave, if we want the world to be a better place?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kind of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have the teachings of Jesus has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world so far?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Jesus was on Earth today … what would please him and what would make him sad or angry?</a:t>
            </a:r>
            <a:endParaRPr lang="en-GB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5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951" y="208287"/>
            <a:ext cx="1121664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empus Sans ITC" panose="04020404030D07020202" pitchFamily="82" charset="0"/>
              </a:rPr>
              <a:t>Transition and change; moving on- but not forgetting what we have learnt </a:t>
            </a:r>
            <a:r>
              <a:rPr lang="en-GB" sz="4800" b="1" dirty="0" smtClean="0">
                <a:ln/>
                <a:solidFill>
                  <a:schemeClr val="accent3"/>
                </a:solidFill>
                <a:latin typeface="Tempus Sans ITC" panose="04020404030D07020202" pitchFamily="82" charset="0"/>
              </a:rPr>
              <a:t> </a:t>
            </a:r>
            <a:endParaRPr lang="en-GB" sz="4800" b="1" dirty="0">
              <a:ln/>
              <a:solidFill>
                <a:schemeClr val="accent3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220" y="2087040"/>
            <a:ext cx="114153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Readings: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21:1-14 – Jesus commissions Peter by the Sea of Galilee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24: 50-53 - Jesus ascends into heaven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4: 32-35 The Disciples try to live as Jesus taught them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think Peter realised that Jesus was about to leave and go back to heaven?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you think Peter felt when Jesus asked him to do such an important job for him?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wonder when the Disciples realised they would no longer see Jesus anymore and how might they have felt?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Jesus had gone back to be with God, the disciples remember what he had taught them and tried to put that into practice … what do you think is the most important thing Jesus taught and how would you put that into practice in your life?</a:t>
            </a:r>
          </a:p>
        </p:txBody>
      </p:sp>
    </p:spTree>
    <p:extLst>
      <p:ext uri="{BB962C8B-B14F-4D97-AF65-F5344CB8AC3E}">
        <p14:creationId xmlns:p14="http://schemas.microsoft.com/office/powerpoint/2010/main" val="168775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1134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Tempus Sans ITC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Amanda Dodd</cp:lastModifiedBy>
  <cp:revision>30</cp:revision>
  <cp:lastPrinted>2017-07-17T07:49:22Z</cp:lastPrinted>
  <dcterms:created xsi:type="dcterms:W3CDTF">2017-06-19T18:45:14Z</dcterms:created>
  <dcterms:modified xsi:type="dcterms:W3CDTF">2017-07-18T12:44:46Z</dcterms:modified>
</cp:coreProperties>
</file>